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63" r:id="rId4"/>
    <p:sldId id="265" r:id="rId5"/>
    <p:sldId id="266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FBB61B-9B2F-46B3-BB02-77DC7BF99084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94132F-B048-4A04-9B9B-A2A327F259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71744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профилактика суицидального поведения несовершеннолетних, конфликтов в семье,  жестокого обращения с детьми»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май 2016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«Кропоткинская СОШ»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94116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май 2016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1943" y="40466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суицидального поведения несовершеннолетних и  жестокого обращения с детьми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 участников образовательного процесса об основных правовых аспектах современного общества;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 в области профилактики суицидального поведения несовершеннолетних;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социализация обучающихся (в том числе детей группы риска);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родительской компетентности в области профилактики (недопущения) суицидального поведения детей и подростков, формирование позитивных детско-родительских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97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453" y="5085184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май 2016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6652" y="-8347"/>
            <a:ext cx="8458200" cy="1211814"/>
          </a:xfrm>
        </p:spPr>
        <p:txBody>
          <a:bodyPr>
            <a:normAutofit fontScale="92500"/>
          </a:bodyPr>
          <a:lstStyle/>
          <a:p>
            <a:pPr algn="ctr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kern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Педагогический совет</a:t>
            </a:r>
          </a:p>
          <a:p>
            <a:pPr algn="ctr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kern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</a:t>
            </a:r>
            <a:r>
              <a:rPr lang="ru-RU" sz="2800" b="1" kern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Суицид в подростковой среде. Меры профилактики и предупреждения подросткового суицида» </a:t>
            </a:r>
            <a:endParaRPr lang="ru-RU" dirty="0"/>
          </a:p>
        </p:txBody>
      </p:sp>
      <p:pic>
        <p:nvPicPr>
          <p:cNvPr id="6" name="Picture 3" descr="F:\ВР_в_школе\Отчеты по ВМ\2015-2016\Областные мероприятия\285_0605\IMG_5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42234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ВР_в_школе\Отчеты по ВМ\2015-2016\Областные мероприятия\285_0605\IMG_5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25" y="3429000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ВР_в_школе\Отчеты по ВМ\2015-2016\Областные мероприятия\285_0605\IMG_55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655"/>
            <a:ext cx="3150791" cy="2363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май 2016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58200" cy="914400"/>
          </a:xfrm>
        </p:spPr>
        <p:txBody>
          <a:bodyPr/>
          <a:lstStyle/>
          <a:p>
            <a:pPr algn="ctr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kern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Классный час «Счастье жить – это мой девиз!»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4" descr="F:\День без табака\IMG_5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002">
            <a:off x="611558" y="1799159"/>
            <a:ext cx="3887015" cy="2915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День без табака\DSC_0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2" y="2492896"/>
            <a:ext cx="3587518" cy="2690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май 2016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58200" cy="914400"/>
          </a:xfrm>
        </p:spPr>
        <p:txBody>
          <a:bodyPr/>
          <a:lstStyle/>
          <a:p>
            <a:pPr algn="ctr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kern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Классный час </a:t>
            </a:r>
            <a:endParaRPr lang="ru-RU" sz="2800" b="1" kern="18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kern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</a:t>
            </a:r>
            <a:r>
              <a:rPr lang="ru-RU" sz="2800" b="1" kern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Счастье жить – это мой девиз!»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5" descr="F:\День без табака\IMG_5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206908" cy="3155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День без табака\IMG_5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669572" cy="2752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май 2016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58200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собрание: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семья и ее роль в позитивной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 </a:t>
            </a:r>
          </a:p>
          <a:p>
            <a:endParaRPr lang="ru-RU" dirty="0"/>
          </a:p>
        </p:txBody>
      </p:sp>
      <p:pic>
        <p:nvPicPr>
          <p:cNvPr id="4" name="Picture 2" descr="F:\ВР_в_школе\Отчеты по ВМ\2015-2016\Областные мероприятия\286_1105\IMG_5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8841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134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профилактика суицидального поведения несовершеннолетних, конфликтов в семье,  жестокого обращения с детьми»                                                                                                              май 2016 г. </vt:lpstr>
      <vt:lpstr>                                                                                                            май 2016 г. </vt:lpstr>
      <vt:lpstr>                                                                                                            май 2016 г. </vt:lpstr>
      <vt:lpstr>                                                                                                            май 2016 г. </vt:lpstr>
      <vt:lpstr>                                                                                                            май 2016 г. </vt:lpstr>
      <vt:lpstr>                                                                                                            май 2016 г.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Эльвира</cp:lastModifiedBy>
  <cp:revision>14</cp:revision>
  <dcterms:created xsi:type="dcterms:W3CDTF">2016-05-12T01:30:30Z</dcterms:created>
  <dcterms:modified xsi:type="dcterms:W3CDTF">2016-05-19T12:58:46Z</dcterms:modified>
</cp:coreProperties>
</file>